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8" r:id="rId17"/>
    <p:sldId id="271" r:id="rId18"/>
    <p:sldId id="289" r:id="rId19"/>
    <p:sldId id="290" r:id="rId20"/>
    <p:sldId id="291" r:id="rId21"/>
    <p:sldId id="292" r:id="rId22"/>
    <p:sldId id="293" r:id="rId23"/>
    <p:sldId id="294" r:id="rId24"/>
    <p:sldId id="296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F7E99D-DFE1-440E-9524-FF689343966D}" v="76" dt="2024-05-11T14:11:52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астя Маслова" userId="fc6975d9708a1561" providerId="LiveId" clId="{E2F7E99D-DFE1-440E-9524-FF689343966D}"/>
    <pc:docChg chg="undo custSel addSld delSld modSld">
      <pc:chgData name="Настя Маслова" userId="fc6975d9708a1561" providerId="LiveId" clId="{E2F7E99D-DFE1-440E-9524-FF689343966D}" dt="2024-05-11T14:12:50.066" v="341" actId="47"/>
      <pc:docMkLst>
        <pc:docMk/>
      </pc:docMkLst>
      <pc:sldChg chg="modSp new mod">
        <pc:chgData name="Настя Маслова" userId="fc6975d9708a1561" providerId="LiveId" clId="{E2F7E99D-DFE1-440E-9524-FF689343966D}" dt="2024-05-11T14:00:06.871" v="67" actId="14100"/>
        <pc:sldMkLst>
          <pc:docMk/>
          <pc:sldMk cId="1754080497" sldId="256"/>
        </pc:sldMkLst>
        <pc:spChg chg="mod">
          <ac:chgData name="Настя Маслова" userId="fc6975d9708a1561" providerId="LiveId" clId="{E2F7E99D-DFE1-440E-9524-FF689343966D}" dt="2024-05-11T13:59:19.645" v="26" actId="20577"/>
          <ac:spMkLst>
            <pc:docMk/>
            <pc:sldMk cId="1754080497" sldId="256"/>
            <ac:spMk id="2" creationId="{57242296-9DD3-1A91-394C-FFCE1928A4AC}"/>
          </ac:spMkLst>
        </pc:spChg>
        <pc:spChg chg="mod">
          <ac:chgData name="Настя Маслова" userId="fc6975d9708a1561" providerId="LiveId" clId="{E2F7E99D-DFE1-440E-9524-FF689343966D}" dt="2024-05-11T14:00:06.871" v="67" actId="14100"/>
          <ac:spMkLst>
            <pc:docMk/>
            <pc:sldMk cId="1754080497" sldId="256"/>
            <ac:spMk id="3" creationId="{80EE1A02-4308-60BB-A616-96537D6BE6DD}"/>
          </ac:spMkLst>
        </pc:spChg>
      </pc:sldChg>
      <pc:sldChg chg="delSp modSp new mod">
        <pc:chgData name="Настя Маслова" userId="fc6975d9708a1561" providerId="LiveId" clId="{E2F7E99D-DFE1-440E-9524-FF689343966D}" dt="2024-05-11T14:00:50.815" v="80" actId="113"/>
        <pc:sldMkLst>
          <pc:docMk/>
          <pc:sldMk cId="419580537" sldId="257"/>
        </pc:sldMkLst>
        <pc:spChg chg="del">
          <ac:chgData name="Настя Маслова" userId="fc6975d9708a1561" providerId="LiveId" clId="{E2F7E99D-DFE1-440E-9524-FF689343966D}" dt="2024-05-11T14:00:24.348" v="69" actId="478"/>
          <ac:spMkLst>
            <pc:docMk/>
            <pc:sldMk cId="419580537" sldId="257"/>
            <ac:spMk id="2" creationId="{846E76B3-1E8D-8C41-449A-AE03386BB6CF}"/>
          </ac:spMkLst>
        </pc:spChg>
        <pc:spChg chg="mod">
          <ac:chgData name="Настя Маслова" userId="fc6975d9708a1561" providerId="LiveId" clId="{E2F7E99D-DFE1-440E-9524-FF689343966D}" dt="2024-05-11T14:00:50.815" v="80" actId="113"/>
          <ac:spMkLst>
            <pc:docMk/>
            <pc:sldMk cId="419580537" sldId="257"/>
            <ac:spMk id="3" creationId="{7C3882F3-5F3B-CA94-AE03-1A85BEADA720}"/>
          </ac:spMkLst>
        </pc:spChg>
      </pc:sldChg>
      <pc:sldChg chg="addSp delSp modSp new mod">
        <pc:chgData name="Настя Маслова" userId="fc6975d9708a1561" providerId="LiveId" clId="{E2F7E99D-DFE1-440E-9524-FF689343966D}" dt="2024-05-11T14:01:59.162" v="105" actId="20577"/>
        <pc:sldMkLst>
          <pc:docMk/>
          <pc:sldMk cId="510569289" sldId="258"/>
        </pc:sldMkLst>
        <pc:spChg chg="del">
          <ac:chgData name="Настя Маслова" userId="fc6975d9708a1561" providerId="LiveId" clId="{E2F7E99D-DFE1-440E-9524-FF689343966D}" dt="2024-05-11T14:01:32.150" v="88" actId="478"/>
          <ac:spMkLst>
            <pc:docMk/>
            <pc:sldMk cId="510569289" sldId="258"/>
            <ac:spMk id="2" creationId="{EDE9976F-256B-E463-9327-D866E212AD9E}"/>
          </ac:spMkLst>
        </pc:spChg>
        <pc:spChg chg="del">
          <ac:chgData name="Настя Маслова" userId="fc6975d9708a1561" providerId="LiveId" clId="{E2F7E99D-DFE1-440E-9524-FF689343966D}" dt="2024-05-11T14:01:30.150" v="87" actId="478"/>
          <ac:spMkLst>
            <pc:docMk/>
            <pc:sldMk cId="510569289" sldId="258"/>
            <ac:spMk id="3" creationId="{875B7ACE-EFBF-4600-6B45-742A0B439CE0}"/>
          </ac:spMkLst>
        </pc:spChg>
        <pc:spChg chg="add mod">
          <ac:chgData name="Настя Маслова" userId="fc6975d9708a1561" providerId="LiveId" clId="{E2F7E99D-DFE1-440E-9524-FF689343966D}" dt="2024-05-11T14:01:13.968" v="83" actId="1076"/>
          <ac:spMkLst>
            <pc:docMk/>
            <pc:sldMk cId="510569289" sldId="258"/>
            <ac:spMk id="4" creationId="{6FF4DF7D-95D5-153A-3E5C-B6814B16D230}"/>
          </ac:spMkLst>
        </pc:spChg>
        <pc:spChg chg="add mod">
          <ac:chgData name="Настя Маслова" userId="fc6975d9708a1561" providerId="LiveId" clId="{E2F7E99D-DFE1-440E-9524-FF689343966D}" dt="2024-05-11T14:01:59.162" v="105" actId="20577"/>
          <ac:spMkLst>
            <pc:docMk/>
            <pc:sldMk cId="510569289" sldId="258"/>
            <ac:spMk id="5" creationId="{983D3276-868E-AA70-FF64-52052E7BF00D}"/>
          </ac:spMkLst>
        </pc:spChg>
        <pc:picChg chg="add mod">
          <ac:chgData name="Настя Маслова" userId="fc6975d9708a1561" providerId="LiveId" clId="{E2F7E99D-DFE1-440E-9524-FF689343966D}" dt="2024-05-11T14:01:43.828" v="92" actId="1076"/>
          <ac:picMkLst>
            <pc:docMk/>
            <pc:sldMk cId="510569289" sldId="258"/>
            <ac:picMk id="1025" creationId="{D2F4F065-3936-74A6-B11F-D340C119D3F8}"/>
          </ac:picMkLst>
        </pc:picChg>
      </pc:sldChg>
      <pc:sldChg chg="addSp modSp new mod">
        <pc:chgData name="Настя Маслова" userId="fc6975d9708a1561" providerId="LiveId" clId="{E2F7E99D-DFE1-440E-9524-FF689343966D}" dt="2024-05-11T14:02:51.363" v="123" actId="1076"/>
        <pc:sldMkLst>
          <pc:docMk/>
          <pc:sldMk cId="2145634441" sldId="259"/>
        </pc:sldMkLst>
        <pc:spChg chg="add mod">
          <ac:chgData name="Настя Маслова" userId="fc6975d9708a1561" providerId="LiveId" clId="{E2F7E99D-DFE1-440E-9524-FF689343966D}" dt="2024-05-11T14:02:51.363" v="123" actId="1076"/>
          <ac:spMkLst>
            <pc:docMk/>
            <pc:sldMk cId="2145634441" sldId="259"/>
            <ac:spMk id="4" creationId="{00B91341-015B-7C4B-5E98-B5C97A34283C}"/>
          </ac:spMkLst>
        </pc:spChg>
        <pc:picChg chg="add mod">
          <ac:chgData name="Настя Маслова" userId="fc6975d9708a1561" providerId="LiveId" clId="{E2F7E99D-DFE1-440E-9524-FF689343966D}" dt="2024-05-11T14:02:35.040" v="121" actId="1076"/>
          <ac:picMkLst>
            <pc:docMk/>
            <pc:sldMk cId="2145634441" sldId="259"/>
            <ac:picMk id="2" creationId="{C7D6A56E-6040-EF77-7360-899CCCDE289E}"/>
          </ac:picMkLst>
        </pc:picChg>
      </pc:sldChg>
      <pc:sldChg chg="addSp modSp add mod">
        <pc:chgData name="Настя Маслова" userId="fc6975d9708a1561" providerId="LiveId" clId="{E2F7E99D-DFE1-440E-9524-FF689343966D}" dt="2024-05-11T14:03:14.538" v="129" actId="1076"/>
        <pc:sldMkLst>
          <pc:docMk/>
          <pc:sldMk cId="1172126603" sldId="260"/>
        </pc:sldMkLst>
        <pc:spChg chg="add mod">
          <ac:chgData name="Настя Маслова" userId="fc6975d9708a1561" providerId="LiveId" clId="{E2F7E99D-DFE1-440E-9524-FF689343966D}" dt="2024-05-11T14:03:14.538" v="129" actId="1076"/>
          <ac:spMkLst>
            <pc:docMk/>
            <pc:sldMk cId="1172126603" sldId="260"/>
            <ac:spMk id="4" creationId="{9F237787-09F6-A65D-EFC0-2A2C0BA9D4E0}"/>
          </ac:spMkLst>
        </pc:spChg>
        <pc:picChg chg="add mod">
          <ac:chgData name="Настя Маслова" userId="fc6975d9708a1561" providerId="LiveId" clId="{E2F7E99D-DFE1-440E-9524-FF689343966D}" dt="2024-05-11T14:03:05.986" v="127" actId="1076"/>
          <ac:picMkLst>
            <pc:docMk/>
            <pc:sldMk cId="1172126603" sldId="260"/>
            <ac:picMk id="2" creationId="{0FE8C120-A991-3A98-ED81-DB963A0473C5}"/>
          </ac:picMkLst>
        </pc:picChg>
      </pc:sldChg>
      <pc:sldChg chg="addSp modSp add mod">
        <pc:chgData name="Настя Маслова" userId="fc6975d9708a1561" providerId="LiveId" clId="{E2F7E99D-DFE1-440E-9524-FF689343966D}" dt="2024-05-11T14:03:37.549" v="136" actId="1076"/>
        <pc:sldMkLst>
          <pc:docMk/>
          <pc:sldMk cId="637077001" sldId="261"/>
        </pc:sldMkLst>
        <pc:spChg chg="add mod">
          <ac:chgData name="Настя Маслова" userId="fc6975d9708a1561" providerId="LiveId" clId="{E2F7E99D-DFE1-440E-9524-FF689343966D}" dt="2024-05-11T14:03:35.637" v="135" actId="1076"/>
          <ac:spMkLst>
            <pc:docMk/>
            <pc:sldMk cId="637077001" sldId="261"/>
            <ac:spMk id="4" creationId="{C7A756B6-4F98-FC69-5BBF-5B8073E7368A}"/>
          </ac:spMkLst>
        </pc:spChg>
        <pc:picChg chg="add mod">
          <ac:chgData name="Настя Маслова" userId="fc6975d9708a1561" providerId="LiveId" clId="{E2F7E99D-DFE1-440E-9524-FF689343966D}" dt="2024-05-11T14:03:37.549" v="136" actId="1076"/>
          <ac:picMkLst>
            <pc:docMk/>
            <pc:sldMk cId="637077001" sldId="261"/>
            <ac:picMk id="2" creationId="{54D491D9-5E60-B6EE-27C2-1B928C027738}"/>
          </ac:picMkLst>
        </pc:picChg>
      </pc:sldChg>
      <pc:sldChg chg="addSp modSp add mod">
        <pc:chgData name="Настя Маслова" userId="fc6975d9708a1561" providerId="LiveId" clId="{E2F7E99D-DFE1-440E-9524-FF689343966D}" dt="2024-05-11T14:03:55.738" v="142" actId="1076"/>
        <pc:sldMkLst>
          <pc:docMk/>
          <pc:sldMk cId="1591029848" sldId="262"/>
        </pc:sldMkLst>
        <pc:spChg chg="add mod">
          <ac:chgData name="Настя Маслова" userId="fc6975d9708a1561" providerId="LiveId" clId="{E2F7E99D-DFE1-440E-9524-FF689343966D}" dt="2024-05-11T14:03:55.738" v="142" actId="1076"/>
          <ac:spMkLst>
            <pc:docMk/>
            <pc:sldMk cId="1591029848" sldId="262"/>
            <ac:spMk id="4" creationId="{DCBC6272-08A6-0B93-9BEA-CE47877D6FEC}"/>
          </ac:spMkLst>
        </pc:spChg>
        <pc:picChg chg="add mod">
          <ac:chgData name="Настя Маслова" userId="fc6975d9708a1561" providerId="LiveId" clId="{E2F7E99D-DFE1-440E-9524-FF689343966D}" dt="2024-05-11T14:03:48.421" v="140" actId="1076"/>
          <ac:picMkLst>
            <pc:docMk/>
            <pc:sldMk cId="1591029848" sldId="262"/>
            <ac:picMk id="2" creationId="{CA281933-26BC-EC15-75AB-3332A2AAB474}"/>
          </ac:picMkLst>
        </pc:picChg>
      </pc:sldChg>
      <pc:sldChg chg="addSp modSp add del mod">
        <pc:chgData name="Настя Маслова" userId="fc6975d9708a1561" providerId="LiveId" clId="{E2F7E99D-DFE1-440E-9524-FF689343966D}" dt="2024-05-11T14:07:49.195" v="237" actId="47"/>
        <pc:sldMkLst>
          <pc:docMk/>
          <pc:sldMk cId="477265797" sldId="263"/>
        </pc:sldMkLst>
        <pc:spChg chg="add mod">
          <ac:chgData name="Настя Маслова" userId="fc6975d9708a1561" providerId="LiveId" clId="{E2F7E99D-DFE1-440E-9524-FF689343966D}" dt="2024-05-11T14:04:29.549" v="149" actId="1076"/>
          <ac:spMkLst>
            <pc:docMk/>
            <pc:sldMk cId="477265797" sldId="263"/>
            <ac:spMk id="4" creationId="{40D62382-77AA-9A4E-0566-81ACA435B813}"/>
          </ac:spMkLst>
        </pc:spChg>
        <pc:picChg chg="add mod">
          <ac:chgData name="Настя Маслова" userId="fc6975d9708a1561" providerId="LiveId" clId="{E2F7E99D-DFE1-440E-9524-FF689343966D}" dt="2024-05-11T14:04:26.699" v="148" actId="1076"/>
          <ac:picMkLst>
            <pc:docMk/>
            <pc:sldMk cId="477265797" sldId="263"/>
            <ac:picMk id="2" creationId="{F4DC1461-DA48-7171-2F63-4528B61EF82E}"/>
          </ac:picMkLst>
        </pc:picChg>
      </pc:sldChg>
      <pc:sldChg chg="addSp modSp add del mod">
        <pc:chgData name="Настя Маслова" userId="fc6975d9708a1561" providerId="LiveId" clId="{E2F7E99D-DFE1-440E-9524-FF689343966D}" dt="2024-05-11T14:07:49.368" v="238" actId="47"/>
        <pc:sldMkLst>
          <pc:docMk/>
          <pc:sldMk cId="233660156" sldId="264"/>
        </pc:sldMkLst>
        <pc:spChg chg="add mod">
          <ac:chgData name="Настя Маслова" userId="fc6975d9708a1561" providerId="LiveId" clId="{E2F7E99D-DFE1-440E-9524-FF689343966D}" dt="2024-05-11T14:04:50.938" v="156" actId="1076"/>
          <ac:spMkLst>
            <pc:docMk/>
            <pc:sldMk cId="233660156" sldId="264"/>
            <ac:spMk id="4" creationId="{81D766D6-DB9D-B6E2-D0E0-9D88843043E5}"/>
          </ac:spMkLst>
        </pc:spChg>
        <pc:picChg chg="add mod">
          <ac:chgData name="Настя Маслова" userId="fc6975d9708a1561" providerId="LiveId" clId="{E2F7E99D-DFE1-440E-9524-FF689343966D}" dt="2024-05-11T14:04:39.571" v="153" actId="1076"/>
          <ac:picMkLst>
            <pc:docMk/>
            <pc:sldMk cId="233660156" sldId="264"/>
            <ac:picMk id="2" creationId="{B4801D59-3BAD-D30D-C275-E72FCEF93250}"/>
          </ac:picMkLst>
        </pc:picChg>
      </pc:sldChg>
      <pc:sldChg chg="addSp modSp add del mod">
        <pc:chgData name="Настя Маслова" userId="fc6975d9708a1561" providerId="LiveId" clId="{E2F7E99D-DFE1-440E-9524-FF689343966D}" dt="2024-05-11T14:07:49.599" v="239" actId="47"/>
        <pc:sldMkLst>
          <pc:docMk/>
          <pc:sldMk cId="1067829842" sldId="265"/>
        </pc:sldMkLst>
        <pc:spChg chg="add mod">
          <ac:chgData name="Настя Маслова" userId="fc6975d9708a1561" providerId="LiveId" clId="{E2F7E99D-DFE1-440E-9524-FF689343966D}" dt="2024-05-11T14:05:22.595" v="162" actId="1076"/>
          <ac:spMkLst>
            <pc:docMk/>
            <pc:sldMk cId="1067829842" sldId="265"/>
            <ac:spMk id="4" creationId="{6696B1DA-C334-AF54-784A-731BCF01D165}"/>
          </ac:spMkLst>
        </pc:spChg>
        <pc:picChg chg="add mod">
          <ac:chgData name="Настя Маслова" userId="fc6975d9708a1561" providerId="LiveId" clId="{E2F7E99D-DFE1-440E-9524-FF689343966D}" dt="2024-05-11T14:05:14.639" v="160" actId="1076"/>
          <ac:picMkLst>
            <pc:docMk/>
            <pc:sldMk cId="1067829842" sldId="265"/>
            <ac:picMk id="2" creationId="{B2BB253B-2B23-ACA4-2063-BFF5DFD16017}"/>
          </ac:picMkLst>
        </pc:picChg>
      </pc:sldChg>
      <pc:sldChg chg="addSp modSp add del mod">
        <pc:chgData name="Настя Маслова" userId="fc6975d9708a1561" providerId="LiveId" clId="{E2F7E99D-DFE1-440E-9524-FF689343966D}" dt="2024-05-11T14:07:49.776" v="240" actId="47"/>
        <pc:sldMkLst>
          <pc:docMk/>
          <pc:sldMk cId="1275879918" sldId="266"/>
        </pc:sldMkLst>
        <pc:spChg chg="add mod">
          <ac:chgData name="Настя Маслова" userId="fc6975d9708a1561" providerId="LiveId" clId="{E2F7E99D-DFE1-440E-9524-FF689343966D}" dt="2024-05-11T14:05:39.409" v="168" actId="1076"/>
          <ac:spMkLst>
            <pc:docMk/>
            <pc:sldMk cId="1275879918" sldId="266"/>
            <ac:spMk id="4" creationId="{081D1CAD-6F5D-AD50-1BEE-5A47A7F54DE2}"/>
          </ac:spMkLst>
        </pc:spChg>
        <pc:picChg chg="add mod">
          <ac:chgData name="Настя Маслова" userId="fc6975d9708a1561" providerId="LiveId" clId="{E2F7E99D-DFE1-440E-9524-FF689343966D}" dt="2024-05-11T14:05:31.853" v="166" actId="1076"/>
          <ac:picMkLst>
            <pc:docMk/>
            <pc:sldMk cId="1275879918" sldId="266"/>
            <ac:picMk id="2" creationId="{4FD2CFD2-8EEF-30BF-46C8-D6CD03BFF2E4}"/>
          </ac:picMkLst>
        </pc:picChg>
      </pc:sldChg>
      <pc:sldChg chg="addSp modSp add del mod">
        <pc:chgData name="Настя Маслова" userId="fc6975d9708a1561" providerId="LiveId" clId="{E2F7E99D-DFE1-440E-9524-FF689343966D}" dt="2024-05-11T14:07:49.934" v="241" actId="47"/>
        <pc:sldMkLst>
          <pc:docMk/>
          <pc:sldMk cId="3215954324" sldId="267"/>
        </pc:sldMkLst>
        <pc:spChg chg="add mod">
          <ac:chgData name="Настя Маслова" userId="fc6975d9708a1561" providerId="LiveId" clId="{E2F7E99D-DFE1-440E-9524-FF689343966D}" dt="2024-05-11T14:05:57.363" v="173" actId="1076"/>
          <ac:spMkLst>
            <pc:docMk/>
            <pc:sldMk cId="3215954324" sldId="267"/>
            <ac:spMk id="4" creationId="{31BFC4F6-4BE5-87DC-C653-7812CEFDA05A}"/>
          </ac:spMkLst>
        </pc:spChg>
        <pc:picChg chg="add mod">
          <ac:chgData name="Настя Маслова" userId="fc6975d9708a1561" providerId="LiveId" clId="{E2F7E99D-DFE1-440E-9524-FF689343966D}" dt="2024-05-11T14:06:01.388" v="174" actId="1076"/>
          <ac:picMkLst>
            <pc:docMk/>
            <pc:sldMk cId="3215954324" sldId="267"/>
            <ac:picMk id="2" creationId="{094CF0BF-57D1-F87D-43DB-49A921325A1F}"/>
          </ac:picMkLst>
        </pc:picChg>
      </pc:sldChg>
      <pc:sldChg chg="addSp modSp add del mod">
        <pc:chgData name="Настя Маслова" userId="fc6975d9708a1561" providerId="LiveId" clId="{E2F7E99D-DFE1-440E-9524-FF689343966D}" dt="2024-05-11T14:07:50.135" v="242" actId="47"/>
        <pc:sldMkLst>
          <pc:docMk/>
          <pc:sldMk cId="1924070230" sldId="268"/>
        </pc:sldMkLst>
        <pc:spChg chg="add mod">
          <ac:chgData name="Настя Маслова" userId="fc6975d9708a1561" providerId="LiveId" clId="{E2F7E99D-DFE1-440E-9524-FF689343966D}" dt="2024-05-11T14:06:34.771" v="180" actId="1076"/>
          <ac:spMkLst>
            <pc:docMk/>
            <pc:sldMk cId="1924070230" sldId="268"/>
            <ac:spMk id="4" creationId="{6F91B839-57DD-385C-1389-18FC300CBDB6}"/>
          </ac:spMkLst>
        </pc:spChg>
        <pc:picChg chg="add mod">
          <ac:chgData name="Настя Маслова" userId="fc6975d9708a1561" providerId="LiveId" clId="{E2F7E99D-DFE1-440E-9524-FF689343966D}" dt="2024-05-11T14:06:23.265" v="178" actId="1076"/>
          <ac:picMkLst>
            <pc:docMk/>
            <pc:sldMk cId="1924070230" sldId="268"/>
            <ac:picMk id="2" creationId="{DDF17DCE-DFCD-3C73-959C-1150294155F7}"/>
          </ac:picMkLst>
        </pc:picChg>
      </pc:sldChg>
      <pc:sldChg chg="addSp modSp add del mod">
        <pc:chgData name="Настя Маслова" userId="fc6975d9708a1561" providerId="LiveId" clId="{E2F7E99D-DFE1-440E-9524-FF689343966D}" dt="2024-05-11T14:07:50.284" v="243" actId="47"/>
        <pc:sldMkLst>
          <pc:docMk/>
          <pc:sldMk cId="2944849568" sldId="269"/>
        </pc:sldMkLst>
        <pc:spChg chg="add mod">
          <ac:chgData name="Настя Маслова" userId="fc6975d9708a1561" providerId="LiveId" clId="{E2F7E99D-DFE1-440E-9524-FF689343966D}" dt="2024-05-11T14:07:01.580" v="186" actId="1076"/>
          <ac:spMkLst>
            <pc:docMk/>
            <pc:sldMk cId="2944849568" sldId="269"/>
            <ac:spMk id="4" creationId="{FE21EBEB-70EB-940A-4EB4-E18064393454}"/>
          </ac:spMkLst>
        </pc:spChg>
        <pc:picChg chg="add mod">
          <ac:chgData name="Настя Маслова" userId="fc6975d9708a1561" providerId="LiveId" clId="{E2F7E99D-DFE1-440E-9524-FF689343966D}" dt="2024-05-11T14:06:48.543" v="184" actId="1076"/>
          <ac:picMkLst>
            <pc:docMk/>
            <pc:sldMk cId="2944849568" sldId="269"/>
            <ac:picMk id="2" creationId="{F4CAE672-573F-4928-A5D7-CC8F33723B7F}"/>
          </ac:picMkLst>
        </pc:picChg>
      </pc:sldChg>
      <pc:sldChg chg="addSp modSp add del mod">
        <pc:chgData name="Настя Маслова" userId="fc6975d9708a1561" providerId="LiveId" clId="{E2F7E99D-DFE1-440E-9524-FF689343966D}" dt="2024-05-11T14:07:51.288" v="244" actId="47"/>
        <pc:sldMkLst>
          <pc:docMk/>
          <pc:sldMk cId="473494462" sldId="270"/>
        </pc:sldMkLst>
        <pc:spChg chg="add mod">
          <ac:chgData name="Настя Маслова" userId="fc6975d9708a1561" providerId="LiveId" clId="{E2F7E99D-DFE1-440E-9524-FF689343966D}" dt="2024-05-11T14:07:24.180" v="192" actId="1076"/>
          <ac:spMkLst>
            <pc:docMk/>
            <pc:sldMk cId="473494462" sldId="270"/>
            <ac:spMk id="4" creationId="{DF6EEE62-88A7-4226-E0CE-4F3F010252F5}"/>
          </ac:spMkLst>
        </pc:spChg>
        <pc:picChg chg="add mod">
          <ac:chgData name="Настя Маслова" userId="fc6975d9708a1561" providerId="LiveId" clId="{E2F7E99D-DFE1-440E-9524-FF689343966D}" dt="2024-05-11T14:07:14.334" v="190" actId="1076"/>
          <ac:picMkLst>
            <pc:docMk/>
            <pc:sldMk cId="473494462" sldId="270"/>
            <ac:picMk id="2" creationId="{A4C66855-13B7-4EAE-41CE-C9A9F85F9523}"/>
          </ac:picMkLst>
        </pc:picChg>
      </pc:sldChg>
      <pc:sldChg chg="new del">
        <pc:chgData name="Настя Маслова" userId="fc6975d9708a1561" providerId="LiveId" clId="{E2F7E99D-DFE1-440E-9524-FF689343966D}" dt="2024-05-11T14:07:44.535" v="211" actId="47"/>
        <pc:sldMkLst>
          <pc:docMk/>
          <pc:sldMk cId="1926268279" sldId="271"/>
        </pc:sldMkLst>
      </pc:sldChg>
      <pc:sldChg chg="addSp modSp add mod">
        <pc:chgData name="Настя Маслова" userId="fc6975d9708a1561" providerId="LiveId" clId="{E2F7E99D-DFE1-440E-9524-FF689343966D}" dt="2024-05-11T14:09:08.968" v="266" actId="1076"/>
        <pc:sldMkLst>
          <pc:docMk/>
          <pc:sldMk cId="3477805741" sldId="271"/>
        </pc:sldMkLst>
        <pc:spChg chg="add mod">
          <ac:chgData name="Настя Маслова" userId="fc6975d9708a1561" providerId="LiveId" clId="{E2F7E99D-DFE1-440E-9524-FF689343966D}" dt="2024-05-11T14:09:08.968" v="266" actId="1076"/>
          <ac:spMkLst>
            <pc:docMk/>
            <pc:sldMk cId="3477805741" sldId="271"/>
            <ac:spMk id="4" creationId="{ED345177-6BDA-E20C-E60E-082E8473EC4E}"/>
          </ac:spMkLst>
        </pc:spChg>
        <pc:picChg chg="add mod">
          <ac:chgData name="Настя Маслова" userId="fc6975d9708a1561" providerId="LiveId" clId="{E2F7E99D-DFE1-440E-9524-FF689343966D}" dt="2024-05-11T14:08:56.428" v="264" actId="1076"/>
          <ac:picMkLst>
            <pc:docMk/>
            <pc:sldMk cId="3477805741" sldId="271"/>
            <ac:picMk id="2" creationId="{36AD6B55-3B83-BB7B-452E-91B49EEA86B5}"/>
          </ac:picMkLst>
        </pc:picChg>
      </pc:sldChg>
      <pc:sldChg chg="add del">
        <pc:chgData name="Настя Маслова" userId="fc6975d9708a1561" providerId="LiveId" clId="{E2F7E99D-DFE1-440E-9524-FF689343966D}" dt="2024-05-11T14:07:45.161" v="212" actId="47"/>
        <pc:sldMkLst>
          <pc:docMk/>
          <pc:sldMk cId="93103555" sldId="272"/>
        </pc:sldMkLst>
      </pc:sldChg>
      <pc:sldChg chg="add del">
        <pc:chgData name="Настя Маслова" userId="fc6975d9708a1561" providerId="LiveId" clId="{E2F7E99D-DFE1-440E-9524-FF689343966D}" dt="2024-05-11T14:07:45.376" v="213" actId="47"/>
        <pc:sldMkLst>
          <pc:docMk/>
          <pc:sldMk cId="2517867444" sldId="273"/>
        </pc:sldMkLst>
      </pc:sldChg>
      <pc:sldChg chg="add del">
        <pc:chgData name="Настя Маслова" userId="fc6975d9708a1561" providerId="LiveId" clId="{E2F7E99D-DFE1-440E-9524-FF689343966D}" dt="2024-05-11T14:07:46.002" v="214" actId="47"/>
        <pc:sldMkLst>
          <pc:docMk/>
          <pc:sldMk cId="3089999891" sldId="274"/>
        </pc:sldMkLst>
      </pc:sldChg>
      <pc:sldChg chg="add del">
        <pc:chgData name="Настя Маслова" userId="fc6975d9708a1561" providerId="LiveId" clId="{E2F7E99D-DFE1-440E-9524-FF689343966D}" dt="2024-05-11T14:07:46.150" v="215" actId="47"/>
        <pc:sldMkLst>
          <pc:docMk/>
          <pc:sldMk cId="3278355131" sldId="275"/>
        </pc:sldMkLst>
      </pc:sldChg>
      <pc:sldChg chg="add del">
        <pc:chgData name="Настя Маслова" userId="fc6975d9708a1561" providerId="LiveId" clId="{E2F7E99D-DFE1-440E-9524-FF689343966D}" dt="2024-05-11T14:07:46.348" v="216" actId="47"/>
        <pc:sldMkLst>
          <pc:docMk/>
          <pc:sldMk cId="2448655613" sldId="276"/>
        </pc:sldMkLst>
      </pc:sldChg>
      <pc:sldChg chg="add del">
        <pc:chgData name="Настя Маслова" userId="fc6975d9708a1561" providerId="LiveId" clId="{E2F7E99D-DFE1-440E-9524-FF689343966D}" dt="2024-05-11T14:07:46.515" v="217" actId="47"/>
        <pc:sldMkLst>
          <pc:docMk/>
          <pc:sldMk cId="1885813708" sldId="277"/>
        </pc:sldMkLst>
      </pc:sldChg>
      <pc:sldChg chg="add del">
        <pc:chgData name="Настя Маслова" userId="fc6975d9708a1561" providerId="LiveId" clId="{E2F7E99D-DFE1-440E-9524-FF689343966D}" dt="2024-05-11T14:07:46.685" v="218" actId="47"/>
        <pc:sldMkLst>
          <pc:docMk/>
          <pc:sldMk cId="1056835886" sldId="278"/>
        </pc:sldMkLst>
      </pc:sldChg>
      <pc:sldChg chg="add del">
        <pc:chgData name="Настя Маслова" userId="fc6975d9708a1561" providerId="LiveId" clId="{E2F7E99D-DFE1-440E-9524-FF689343966D}" dt="2024-05-11T14:07:47.259" v="219" actId="47"/>
        <pc:sldMkLst>
          <pc:docMk/>
          <pc:sldMk cId="2650142956" sldId="279"/>
        </pc:sldMkLst>
      </pc:sldChg>
      <pc:sldChg chg="add del">
        <pc:chgData name="Настя Маслова" userId="fc6975d9708a1561" providerId="LiveId" clId="{E2F7E99D-DFE1-440E-9524-FF689343966D}" dt="2024-05-11T14:07:47.292" v="220" actId="47"/>
        <pc:sldMkLst>
          <pc:docMk/>
          <pc:sldMk cId="2062078270" sldId="280"/>
        </pc:sldMkLst>
      </pc:sldChg>
      <pc:sldChg chg="add del">
        <pc:chgData name="Настя Маслова" userId="fc6975d9708a1561" providerId="LiveId" clId="{E2F7E99D-DFE1-440E-9524-FF689343966D}" dt="2024-05-11T14:07:47.327" v="221" actId="47"/>
        <pc:sldMkLst>
          <pc:docMk/>
          <pc:sldMk cId="2912636231" sldId="281"/>
        </pc:sldMkLst>
      </pc:sldChg>
      <pc:sldChg chg="add del">
        <pc:chgData name="Настя Маслова" userId="fc6975d9708a1561" providerId="LiveId" clId="{E2F7E99D-DFE1-440E-9524-FF689343966D}" dt="2024-05-11T14:07:47.360" v="222" actId="47"/>
        <pc:sldMkLst>
          <pc:docMk/>
          <pc:sldMk cId="3045195273" sldId="282"/>
        </pc:sldMkLst>
      </pc:sldChg>
      <pc:sldChg chg="add del">
        <pc:chgData name="Настя Маслова" userId="fc6975d9708a1561" providerId="LiveId" clId="{E2F7E99D-DFE1-440E-9524-FF689343966D}" dt="2024-05-11T14:07:47.393" v="223" actId="47"/>
        <pc:sldMkLst>
          <pc:docMk/>
          <pc:sldMk cId="3074922943" sldId="283"/>
        </pc:sldMkLst>
      </pc:sldChg>
      <pc:sldChg chg="add del">
        <pc:chgData name="Настя Маслова" userId="fc6975d9708a1561" providerId="LiveId" clId="{E2F7E99D-DFE1-440E-9524-FF689343966D}" dt="2024-05-11T14:07:47.429" v="224" actId="47"/>
        <pc:sldMkLst>
          <pc:docMk/>
          <pc:sldMk cId="3621480855" sldId="284"/>
        </pc:sldMkLst>
      </pc:sldChg>
      <pc:sldChg chg="add del">
        <pc:chgData name="Настя Маслова" userId="fc6975d9708a1561" providerId="LiveId" clId="{E2F7E99D-DFE1-440E-9524-FF689343966D}" dt="2024-05-11T14:07:47.465" v="225" actId="47"/>
        <pc:sldMkLst>
          <pc:docMk/>
          <pc:sldMk cId="1455800774" sldId="285"/>
        </pc:sldMkLst>
      </pc:sldChg>
      <pc:sldChg chg="add del">
        <pc:chgData name="Настя Маслова" userId="fc6975d9708a1561" providerId="LiveId" clId="{E2F7E99D-DFE1-440E-9524-FF689343966D}" dt="2024-05-11T14:07:47.504" v="226" actId="47"/>
        <pc:sldMkLst>
          <pc:docMk/>
          <pc:sldMk cId="2864580568" sldId="286"/>
        </pc:sldMkLst>
      </pc:sldChg>
      <pc:sldChg chg="add del">
        <pc:chgData name="Настя Маслова" userId="fc6975d9708a1561" providerId="LiveId" clId="{E2F7E99D-DFE1-440E-9524-FF689343966D}" dt="2024-05-11T14:07:47.534" v="227" actId="47"/>
        <pc:sldMkLst>
          <pc:docMk/>
          <pc:sldMk cId="416328741" sldId="287"/>
        </pc:sldMkLst>
      </pc:sldChg>
      <pc:sldChg chg="addSp modSp add del mod">
        <pc:chgData name="Настя Маслова" userId="fc6975d9708a1561" providerId="LiveId" clId="{E2F7E99D-DFE1-440E-9524-FF689343966D}" dt="2024-05-11T14:08:44.250" v="260" actId="1076"/>
        <pc:sldMkLst>
          <pc:docMk/>
          <pc:sldMk cId="2916555908" sldId="288"/>
        </pc:sldMkLst>
        <pc:spChg chg="add mod">
          <ac:chgData name="Настя Маслова" userId="fc6975d9708a1561" providerId="LiveId" clId="{E2F7E99D-DFE1-440E-9524-FF689343966D}" dt="2024-05-11T14:08:44.250" v="260" actId="1076"/>
          <ac:spMkLst>
            <pc:docMk/>
            <pc:sldMk cId="2916555908" sldId="288"/>
            <ac:spMk id="4" creationId="{28633343-8C5F-F807-7800-F4641648E3F2}"/>
          </ac:spMkLst>
        </pc:spChg>
        <pc:picChg chg="add mod">
          <ac:chgData name="Настя Маслова" userId="fc6975d9708a1561" providerId="LiveId" clId="{E2F7E99D-DFE1-440E-9524-FF689343966D}" dt="2024-05-11T14:08:31.138" v="257" actId="1076"/>
          <ac:picMkLst>
            <pc:docMk/>
            <pc:sldMk cId="2916555908" sldId="288"/>
            <ac:picMk id="2" creationId="{A3E71ED2-8465-6288-03BF-FCDD427E5090}"/>
          </ac:picMkLst>
        </pc:picChg>
      </pc:sldChg>
      <pc:sldChg chg="addSp modSp add mod">
        <pc:chgData name="Настя Маслова" userId="fc6975d9708a1561" providerId="LiveId" clId="{E2F7E99D-DFE1-440E-9524-FF689343966D}" dt="2024-05-11T14:09:30.208" v="272" actId="1076"/>
        <pc:sldMkLst>
          <pc:docMk/>
          <pc:sldMk cId="4028803924" sldId="289"/>
        </pc:sldMkLst>
        <pc:spChg chg="add mod">
          <ac:chgData name="Настя Маслова" userId="fc6975d9708a1561" providerId="LiveId" clId="{E2F7E99D-DFE1-440E-9524-FF689343966D}" dt="2024-05-11T14:09:30.208" v="272" actId="1076"/>
          <ac:spMkLst>
            <pc:docMk/>
            <pc:sldMk cId="4028803924" sldId="289"/>
            <ac:spMk id="4" creationId="{25C4D2E8-7814-0A9D-A431-1D0760469F73}"/>
          </ac:spMkLst>
        </pc:spChg>
        <pc:picChg chg="add mod">
          <ac:chgData name="Настя Маслова" userId="fc6975d9708a1561" providerId="LiveId" clId="{E2F7E99D-DFE1-440E-9524-FF689343966D}" dt="2024-05-11T14:09:20.629" v="270" actId="1076"/>
          <ac:picMkLst>
            <pc:docMk/>
            <pc:sldMk cId="4028803924" sldId="289"/>
            <ac:picMk id="2" creationId="{766DA4D6-B33B-2563-00C7-1A5C52B2D614}"/>
          </ac:picMkLst>
        </pc:picChg>
      </pc:sldChg>
      <pc:sldChg chg="addSp modSp add mod">
        <pc:chgData name="Настя Маслова" userId="fc6975d9708a1561" providerId="LiveId" clId="{E2F7E99D-DFE1-440E-9524-FF689343966D}" dt="2024-05-11T14:09:56.856" v="279" actId="1076"/>
        <pc:sldMkLst>
          <pc:docMk/>
          <pc:sldMk cId="1537112054" sldId="290"/>
        </pc:sldMkLst>
        <pc:spChg chg="add mod">
          <ac:chgData name="Настя Маслова" userId="fc6975d9708a1561" providerId="LiveId" clId="{E2F7E99D-DFE1-440E-9524-FF689343966D}" dt="2024-05-11T14:09:56.856" v="279" actId="1076"/>
          <ac:spMkLst>
            <pc:docMk/>
            <pc:sldMk cId="1537112054" sldId="290"/>
            <ac:spMk id="4" creationId="{31C957B1-6DB9-F5DB-011C-B0A0F2F8688A}"/>
          </ac:spMkLst>
        </pc:spChg>
        <pc:picChg chg="add mod">
          <ac:chgData name="Настя Маслова" userId="fc6975d9708a1561" providerId="LiveId" clId="{E2F7E99D-DFE1-440E-9524-FF689343966D}" dt="2024-05-11T14:09:52.104" v="278" actId="1076"/>
          <ac:picMkLst>
            <pc:docMk/>
            <pc:sldMk cId="1537112054" sldId="290"/>
            <ac:picMk id="2" creationId="{A7A1F1F8-EF8F-5B9C-7A52-3053C796A5D6}"/>
          </ac:picMkLst>
        </pc:picChg>
      </pc:sldChg>
      <pc:sldChg chg="addSp modSp add mod">
        <pc:chgData name="Настя Маслова" userId="fc6975d9708a1561" providerId="LiveId" clId="{E2F7E99D-DFE1-440E-9524-FF689343966D}" dt="2024-05-11T14:10:19.130" v="285" actId="1076"/>
        <pc:sldMkLst>
          <pc:docMk/>
          <pc:sldMk cId="30239929" sldId="291"/>
        </pc:sldMkLst>
        <pc:spChg chg="add mod">
          <ac:chgData name="Настя Маслова" userId="fc6975d9708a1561" providerId="LiveId" clId="{E2F7E99D-DFE1-440E-9524-FF689343966D}" dt="2024-05-11T14:10:19.130" v="285" actId="1076"/>
          <ac:spMkLst>
            <pc:docMk/>
            <pc:sldMk cId="30239929" sldId="291"/>
            <ac:spMk id="4" creationId="{A62A62A2-8E49-7AED-7B76-4DC5888D16E3}"/>
          </ac:spMkLst>
        </pc:spChg>
        <pc:picChg chg="add mod">
          <ac:chgData name="Настя Маслова" userId="fc6975d9708a1561" providerId="LiveId" clId="{E2F7E99D-DFE1-440E-9524-FF689343966D}" dt="2024-05-11T14:10:09.600" v="283" actId="1076"/>
          <ac:picMkLst>
            <pc:docMk/>
            <pc:sldMk cId="30239929" sldId="291"/>
            <ac:picMk id="2" creationId="{13F253DF-384B-345A-308C-3FB6A4F9A058}"/>
          </ac:picMkLst>
        </pc:picChg>
      </pc:sldChg>
      <pc:sldChg chg="addSp modSp add mod">
        <pc:chgData name="Настя Маслова" userId="fc6975d9708a1561" providerId="LiveId" clId="{E2F7E99D-DFE1-440E-9524-FF689343966D}" dt="2024-05-11T14:10:41.113" v="291" actId="1076"/>
        <pc:sldMkLst>
          <pc:docMk/>
          <pc:sldMk cId="636585152" sldId="292"/>
        </pc:sldMkLst>
        <pc:spChg chg="add mod">
          <ac:chgData name="Настя Маслова" userId="fc6975d9708a1561" providerId="LiveId" clId="{E2F7E99D-DFE1-440E-9524-FF689343966D}" dt="2024-05-11T14:10:41.113" v="291" actId="1076"/>
          <ac:spMkLst>
            <pc:docMk/>
            <pc:sldMk cId="636585152" sldId="292"/>
            <ac:spMk id="4" creationId="{0406FF6D-B596-7B5F-B3A6-D01D93724A2F}"/>
          </ac:spMkLst>
        </pc:spChg>
        <pc:picChg chg="add mod">
          <ac:chgData name="Настя Маслова" userId="fc6975d9708a1561" providerId="LiveId" clId="{E2F7E99D-DFE1-440E-9524-FF689343966D}" dt="2024-05-11T14:10:31.247" v="289" actId="1076"/>
          <ac:picMkLst>
            <pc:docMk/>
            <pc:sldMk cId="636585152" sldId="292"/>
            <ac:picMk id="2" creationId="{2CF77742-DB51-1A70-D89B-4E66E215B53D}"/>
          </ac:picMkLst>
        </pc:picChg>
      </pc:sldChg>
      <pc:sldChg chg="addSp modSp add mod">
        <pc:chgData name="Настя Маслова" userId="fc6975d9708a1561" providerId="LiveId" clId="{E2F7E99D-DFE1-440E-9524-FF689343966D}" dt="2024-05-11T14:11:43.716" v="297" actId="1076"/>
        <pc:sldMkLst>
          <pc:docMk/>
          <pc:sldMk cId="4016603172" sldId="293"/>
        </pc:sldMkLst>
        <pc:spChg chg="add mod">
          <ac:chgData name="Настя Маслова" userId="fc6975d9708a1561" providerId="LiveId" clId="{E2F7E99D-DFE1-440E-9524-FF689343966D}" dt="2024-05-11T14:11:43.716" v="297" actId="1076"/>
          <ac:spMkLst>
            <pc:docMk/>
            <pc:sldMk cId="4016603172" sldId="293"/>
            <ac:spMk id="4" creationId="{DE03CF44-C9F1-00D6-4977-10222F2C7B9C}"/>
          </ac:spMkLst>
        </pc:spChg>
        <pc:picChg chg="add mod">
          <ac:chgData name="Настя Маслова" userId="fc6975d9708a1561" providerId="LiveId" clId="{E2F7E99D-DFE1-440E-9524-FF689343966D}" dt="2024-05-11T14:10:55.338" v="295" actId="1076"/>
          <ac:picMkLst>
            <pc:docMk/>
            <pc:sldMk cId="4016603172" sldId="293"/>
            <ac:picMk id="2" creationId="{48FE1BCC-03AA-37AB-ACC4-22C9BF087F31}"/>
          </ac:picMkLst>
        </pc:picChg>
      </pc:sldChg>
      <pc:sldChg chg="addSp modSp add mod">
        <pc:chgData name="Настя Маслова" userId="fc6975d9708a1561" providerId="LiveId" clId="{E2F7E99D-DFE1-440E-9524-FF689343966D}" dt="2024-05-11T14:12:10.304" v="305" actId="1076"/>
        <pc:sldMkLst>
          <pc:docMk/>
          <pc:sldMk cId="4008393180" sldId="294"/>
        </pc:sldMkLst>
        <pc:spChg chg="add mod">
          <ac:chgData name="Настя Маслова" userId="fc6975d9708a1561" providerId="LiveId" clId="{E2F7E99D-DFE1-440E-9524-FF689343966D}" dt="2024-05-11T14:12:10.304" v="305" actId="1076"/>
          <ac:spMkLst>
            <pc:docMk/>
            <pc:sldMk cId="4008393180" sldId="294"/>
            <ac:spMk id="4" creationId="{EF982189-FD77-0B39-B091-7E8C0AB8DA7C}"/>
          </ac:spMkLst>
        </pc:spChg>
        <pc:picChg chg="add mod">
          <ac:chgData name="Настя Маслова" userId="fc6975d9708a1561" providerId="LiveId" clId="{E2F7E99D-DFE1-440E-9524-FF689343966D}" dt="2024-05-11T14:12:06.588" v="304" actId="1076"/>
          <ac:picMkLst>
            <pc:docMk/>
            <pc:sldMk cId="4008393180" sldId="294"/>
            <ac:picMk id="2" creationId="{0EFDB8D8-BAED-B928-718E-3FFAECEDC3B9}"/>
          </ac:picMkLst>
        </pc:picChg>
      </pc:sldChg>
      <pc:sldChg chg="add del">
        <pc:chgData name="Настя Маслова" userId="fc6975d9708a1561" providerId="LiveId" clId="{E2F7E99D-DFE1-440E-9524-FF689343966D}" dt="2024-05-11T14:12:12.034" v="306" actId="47"/>
        <pc:sldMkLst>
          <pc:docMk/>
          <pc:sldMk cId="1509224041" sldId="295"/>
        </pc:sldMkLst>
      </pc:sldChg>
      <pc:sldChg chg="new del">
        <pc:chgData name="Настя Маслова" userId="fc6975d9708a1561" providerId="LiveId" clId="{E2F7E99D-DFE1-440E-9524-FF689343966D}" dt="2024-05-11T14:12:50.066" v="341" actId="47"/>
        <pc:sldMkLst>
          <pc:docMk/>
          <pc:sldMk cId="4181837160" sldId="295"/>
        </pc:sldMkLst>
      </pc:sldChg>
      <pc:sldChg chg="modSp new mod">
        <pc:chgData name="Настя Маслова" userId="fc6975d9708a1561" providerId="LiveId" clId="{E2F7E99D-DFE1-440E-9524-FF689343966D}" dt="2024-05-11T14:12:46.323" v="340" actId="1076"/>
        <pc:sldMkLst>
          <pc:docMk/>
          <pc:sldMk cId="3570337620" sldId="296"/>
        </pc:sldMkLst>
        <pc:spChg chg="mod">
          <ac:chgData name="Настя Маслова" userId="fc6975d9708a1561" providerId="LiveId" clId="{E2F7E99D-DFE1-440E-9524-FF689343966D}" dt="2024-05-11T14:12:46.323" v="340" actId="1076"/>
          <ac:spMkLst>
            <pc:docMk/>
            <pc:sldMk cId="3570337620" sldId="296"/>
            <ac:spMk id="2" creationId="{882CA768-4E78-FCC0-17BF-A03A4FE6422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0CDBE-7FA0-0CCE-C104-FFE1ACE82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961D2F-7B9D-238A-0A96-2232C4C82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8AF1D4-E353-D4F5-37D8-230FE757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364725-0301-BE50-0A53-C1B6BB2D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7F0F99-8FCB-13B8-255A-8E4F683E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254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112035-A4F8-63DA-41BB-CF5E0D41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2BD839-2280-5E6C-795F-AAA2728A5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D08780-C091-48F4-8043-12E14951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7B8500-54AC-4711-5C49-4F7E6402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7F6233-F24C-405F-2681-739BF0B9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936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23BDB7B-EA9B-F351-06B6-0D8288ABD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247C686-1079-3C40-C0F3-E8CFE75C6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3E507F-A5BE-4D1D-97CE-07191F7F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1BC3ED-A623-05A0-BC43-E29842C4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541288-8F2E-6189-F25E-288F36F3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421FE-FC5B-E7F8-1CCB-863B01E6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A5391E-CB60-CE8D-3DB2-00D1C0016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9450F-7F02-2FDA-D7EE-9ED8D25B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5E3118-4053-C7A8-AB74-2928B458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E66BC2-3AE4-185F-7AF4-7F9B3D82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165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14E88-8FEA-0963-75B5-434D9107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6BB6FA-0C12-1003-737A-EB09EE456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DD40F6-79D2-E40D-8C5F-D8C7E9D4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CC1B5C-6613-3FB7-BD15-655C3008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75457A-5A70-3FFB-48E1-CF25ECA0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960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E5EDD-3FC6-55E1-B5A1-5DBC3C2C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1B6D44-8D43-1568-AC40-38AA5E95C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049CD4-0D5E-28D2-4928-93E42BA3E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A970BE-F57A-E2B9-5FE2-21CDB40F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014399-E6F9-BD42-0E68-B3EE4915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6C0D61-6FC4-C492-555D-65F5158C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4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6E544-E4F6-B80F-D8C0-DD340B66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74AF4F-E934-BF65-F36D-81D1B45C5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1A8032A-CDA1-D665-BF9D-B14845E58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F2C88E8-441B-D08D-F266-49DFB2DCC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3AD97F-27D9-2875-8950-A3B2CD434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6C557A6-9221-2B7D-5F65-074DBB6A9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FB5CC69-4E50-C8EC-1456-FE521E1F9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6A7FD4D-BC67-1E6E-C5E3-C94484D7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64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907871-02FE-AF03-62D3-A4210E0E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6C4E2E-015F-A505-36A1-38353631E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06D938-F27D-B044-E94B-C9E92F867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1B5E37-A205-1C13-ABA9-99BB3ADB2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40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6EC8880-21A6-10A8-5986-B3942E048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9EE8A35-E982-F931-0686-2260544F7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E90043-24C4-0AC2-1281-A0F7C92F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90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7B5DDF-6C83-8686-5838-712BCCB4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B303AC-28C4-152D-02D6-69FEB0050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6CEFA7-D0D2-518B-2994-A5460EDC4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45DAA2-F0AB-3587-6D75-3043FA10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7537C1-9F4C-21F7-244D-A6CE6274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F88E07-7D39-799E-4E36-4D8E5101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28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F2AC26-210C-4094-B8AD-A2C91972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82F38B0-FEE5-7032-1E19-58289E61D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6FBD1F-D95F-812A-A7D0-F3B1C2F9B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CA22E2-6F15-7E9A-28A7-5E1E02F86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7B9063-6849-15B6-F507-87A577818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E19CEE-F0A6-5A01-F725-DA4665EA2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96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27DB2-5068-2DF6-6F35-94C68A21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1719E1-FD91-4445-A98B-FA66168B8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4CC736-3826-EF08-BC31-D381894FE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E54BA-3A51-40D3-B96C-20B302E8F6BA}" type="datetimeFigureOut">
              <a:rPr lang="ru-RU" smtClean="0"/>
              <a:t>11.05.2024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55DAE2-3249-F268-FF82-457123AE4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6D4D3DF-C217-B269-6382-081F0472C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7AF83-DAD5-4C2E-AE4D-32CCA3F8ED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14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42296-9DD3-1A91-394C-FFCE1928A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98425" marR="495300">
              <a:spcBef>
                <a:spcPts val="920"/>
              </a:spcBef>
              <a:spcAft>
                <a:spcPts val="0"/>
              </a:spcAft>
            </a:pPr>
            <a:r>
              <a:rPr lang="ru-RU" sz="4000" b="1" spc="-5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ВЫПОЛНЕНИЕ УПРАЖНЕНИЯ</a:t>
            </a:r>
            <a:br>
              <a:rPr lang="ru-RU" sz="4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40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по дисциплине «Моделирование</a:t>
            </a:r>
            <a:br>
              <a:rPr lang="ru-RU" sz="40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4000" i="1" kern="0" spc="-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0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информационных</a:t>
            </a:r>
            <a:r>
              <a:rPr lang="ru-RU" sz="4000" i="1" kern="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40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процессов»</a:t>
            </a:r>
            <a:endParaRPr lang="ru-RU" sz="115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EE1A02-4308-60BB-A616-96537D6BE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1938"/>
            <a:ext cx="9144000" cy="1185862"/>
          </a:xfrm>
        </p:spPr>
        <p:txBody>
          <a:bodyPr>
            <a:normAutofit/>
          </a:bodyPr>
          <a:lstStyle/>
          <a:p>
            <a:pPr marL="3485515" marR="70485" indent="-169545" algn="r">
              <a:lnSpc>
                <a:spcPct val="110000"/>
              </a:lnSpc>
              <a:spcAft>
                <a:spcPts val="0"/>
              </a:spcAft>
            </a:pPr>
            <a:r>
              <a:rPr lang="ru-RU" sz="2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Студент:</a:t>
            </a:r>
            <a:r>
              <a:rPr lang="ru-RU" sz="28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Маслова Анастасия</a:t>
            </a:r>
          </a:p>
          <a:p>
            <a:pPr marL="3485515" marR="70485" indent="-169545" algn="r">
              <a:lnSpc>
                <a:spcPct val="110000"/>
              </a:lnSpc>
              <a:spcAft>
                <a:spcPts val="0"/>
              </a:spcAft>
            </a:pP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Группа:</a:t>
            </a:r>
            <a:r>
              <a:rPr lang="ru-RU" sz="2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НКНбд-01-21</a:t>
            </a:r>
          </a:p>
          <a:p>
            <a:pPr>
              <a:lnSpc>
                <a:spcPct val="110000"/>
              </a:lnSpc>
            </a:pP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754080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BB253B-2B23-ACA4-2063-BFF5DFD160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623" y="220662"/>
            <a:ext cx="9070753" cy="56657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96B1DA-C334-AF54-784A-731BCF01D165}"/>
              </a:ext>
            </a:extLst>
          </p:cNvPr>
          <p:cNvSpPr txBox="1"/>
          <p:nvPr/>
        </p:nvSpPr>
        <p:spPr>
          <a:xfrm>
            <a:off x="3546873" y="6044684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8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4,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106782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2CFD2-8EEF-30BF-46C8-D6CD03BFF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9" y="206374"/>
            <a:ext cx="8966201" cy="56004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1D1CAD-6F5D-AD50-1BEE-5A47A7F54DE2}"/>
              </a:ext>
            </a:extLst>
          </p:cNvPr>
          <p:cNvSpPr txBox="1"/>
          <p:nvPr/>
        </p:nvSpPr>
        <p:spPr>
          <a:xfrm>
            <a:off x="3689747" y="6094690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9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4,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1275879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4CF0BF-57D1-F87D-43DB-49A921325A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263525"/>
            <a:ext cx="9137650" cy="57075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BFC4F6-4BE5-87DC-C653-7812CEFDA05A}"/>
              </a:ext>
            </a:extLst>
          </p:cNvPr>
          <p:cNvSpPr txBox="1"/>
          <p:nvPr/>
        </p:nvSpPr>
        <p:spPr>
          <a:xfrm>
            <a:off x="3546872" y="5971099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10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4,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3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321595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F17DCE-DFCD-3C73-959C-1150294155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4" y="163512"/>
            <a:ext cx="9023351" cy="56361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1B839-57DD-385C-1389-18FC300CBDB6}"/>
              </a:ext>
            </a:extLst>
          </p:cNvPr>
          <p:cNvSpPr txBox="1"/>
          <p:nvPr/>
        </p:nvSpPr>
        <p:spPr>
          <a:xfrm>
            <a:off x="3489722" y="6001822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11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4,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endParaRPr lang="ru-RU" sz="18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07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4CAE672-573F-4928-A5D7-CC8F33723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63525"/>
            <a:ext cx="8966200" cy="56004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21EBEB-70EB-940A-4EB4-E18064393454}"/>
              </a:ext>
            </a:extLst>
          </p:cNvPr>
          <p:cNvSpPr txBox="1"/>
          <p:nvPr/>
        </p:nvSpPr>
        <p:spPr>
          <a:xfrm>
            <a:off x="3389710" y="6037540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12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6,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94484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C66855-13B7-4EAE-41CE-C9A9F85F9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49" y="249237"/>
            <a:ext cx="8851901" cy="55290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EEE62-88A7-4226-E0CE-4F3F010252F5}"/>
              </a:ext>
            </a:extLst>
          </p:cNvPr>
          <p:cNvSpPr txBox="1"/>
          <p:nvPr/>
        </p:nvSpPr>
        <p:spPr>
          <a:xfrm>
            <a:off x="3346847" y="608754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13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6,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473494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3E71ED2-8465-6288-03BF-FCDD427E50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344" y="249237"/>
            <a:ext cx="8723312" cy="54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633343-8C5F-F807-7800-F4641648E3F2}"/>
              </a:ext>
            </a:extLst>
          </p:cNvPr>
          <p:cNvSpPr txBox="1"/>
          <p:nvPr/>
        </p:nvSpPr>
        <p:spPr>
          <a:xfrm>
            <a:off x="3446860" y="5944671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14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6,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291655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AD6B55-3B83-BB7B-452E-91B49EEA8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3" y="277813"/>
            <a:ext cx="8951913" cy="55915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345177-6BDA-E20C-E60E-082E8473EC4E}"/>
              </a:ext>
            </a:extLst>
          </p:cNvPr>
          <p:cNvSpPr txBox="1"/>
          <p:nvPr/>
        </p:nvSpPr>
        <p:spPr>
          <a:xfrm>
            <a:off x="3049190" y="6016109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15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6,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3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347780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6DA4D6-B33B-2563-00C7-1A5C52B2D6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7" y="220662"/>
            <a:ext cx="8937625" cy="55826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4D2E8-7814-0A9D-A431-1D0760469F73}"/>
              </a:ext>
            </a:extLst>
          </p:cNvPr>
          <p:cNvSpPr txBox="1"/>
          <p:nvPr/>
        </p:nvSpPr>
        <p:spPr>
          <a:xfrm>
            <a:off x="3504010" y="5958959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16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6,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endParaRPr lang="ru-RU" sz="18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03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A1F1F8-EF8F-5B9C-7A52-3053C796A5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235980"/>
            <a:ext cx="8694737" cy="543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C957B1-6DB9-F5DB-011C-B0A0F2F8688A}"/>
              </a:ext>
            </a:extLst>
          </p:cNvPr>
          <p:cNvSpPr txBox="1"/>
          <p:nvPr/>
        </p:nvSpPr>
        <p:spPr>
          <a:xfrm>
            <a:off x="3575448" y="5923240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17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3,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53711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C3882F3-5F3B-CA94-AE03-1A85BEAD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1525"/>
            <a:ext cx="10515600" cy="5405438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ru-RU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Цель лабораторной работы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приобретение первичных навыков работы в системе компьютерной математики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Scilab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программе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xcos</a:t>
            </a:r>
            <a:r>
              <a:rPr lang="ru-RU" sz="3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.</a:t>
            </a:r>
            <a:endParaRPr lang="ru-RU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ru-RU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Постановка задачи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построить с помощью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xcos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фигуры </a:t>
            </a:r>
            <a:r>
              <a:rPr lang="ru-RU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Лиссажу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со следующими параметрами:</a:t>
            </a:r>
          </a:p>
          <a:p>
            <a:pPr marL="0" indent="0">
              <a:buNone/>
            </a:pP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1) A = B = 1, a = 2, b = 2,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/2; 3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2) A = B = 1, a = 2, b = 4,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/2; 3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3) A = B = 1, a = 2, b = 6,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/2; 3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4) A = B = 1, a = 2, b = 3,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/2; 3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/4; </a:t>
            </a:r>
            <a:r>
              <a:rPr lang="ru-RU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80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F253DF-384B-345A-308C-3FB6A4F9A0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7" y="206374"/>
            <a:ext cx="9051925" cy="56540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A62A2-8E49-7AED-7B76-4DC5888D16E3}"/>
              </a:ext>
            </a:extLst>
          </p:cNvPr>
          <p:cNvSpPr txBox="1"/>
          <p:nvPr/>
        </p:nvSpPr>
        <p:spPr>
          <a:xfrm>
            <a:off x="3461147" y="602325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18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3,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30239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F77742-DB51-1A70-D89B-4E66E215B5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295" y="392113"/>
            <a:ext cx="8407410" cy="5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06FF6D-B596-7B5F-B3A6-D01D93724A2F}"/>
              </a:ext>
            </a:extLst>
          </p:cNvPr>
          <p:cNvSpPr txBox="1"/>
          <p:nvPr/>
        </p:nvSpPr>
        <p:spPr>
          <a:xfrm>
            <a:off x="3446860" y="5873234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19 График при A = B = 1, a = 2, b = 3, δ = π/2</a:t>
            </a:r>
          </a:p>
        </p:txBody>
      </p:sp>
    </p:spTree>
    <p:extLst>
      <p:ext uri="{BB962C8B-B14F-4D97-AF65-F5344CB8AC3E}">
        <p14:creationId xmlns:p14="http://schemas.microsoft.com/office/powerpoint/2010/main" val="63658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FE1BCC-03AA-37AB-ACC4-22C9BF087F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81" y="234949"/>
            <a:ext cx="9494838" cy="593068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03CF44-C9F1-00D6-4977-10222F2C7B9C}"/>
              </a:ext>
            </a:extLst>
          </p:cNvPr>
          <p:cNvSpPr txBox="1"/>
          <p:nvPr/>
        </p:nvSpPr>
        <p:spPr>
          <a:xfrm>
            <a:off x="3049191" y="6253719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20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3,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3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401660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FDB8D8-BAED-B928-718E-3FFAECEDC3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19" y="263525"/>
            <a:ext cx="8887762" cy="55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982189-FD77-0B39-B091-7E8C0AB8DA7C}"/>
              </a:ext>
            </a:extLst>
          </p:cNvPr>
          <p:cNvSpPr txBox="1"/>
          <p:nvPr/>
        </p:nvSpPr>
        <p:spPr>
          <a:xfrm>
            <a:off x="3746898" y="602325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21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3,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endParaRPr lang="ru-RU" sz="18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393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CA768-4E78-FCC0-17BF-A03A4FE6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57033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FF4DF7D-95D5-153A-3E5C-B6814B16D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2" y="-920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6">
            <a:extLst>
              <a:ext uri="{FF2B5EF4-FFF2-40B4-BE49-F238E27FC236}">
                <a16:creationId xmlns:a16="http://schemas.microsoft.com/office/drawing/2014/main" id="{D2F4F065-3936-74A6-B11F-D340C119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49" y="365125"/>
            <a:ext cx="9029701" cy="56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83D3276-868E-AA70-FF64-52052E7BF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149" y="6010916"/>
            <a:ext cx="90297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1" u="none" strike="noStrike" cap="none" normalizeH="0" baseline="0" dirty="0">
                <a:ln>
                  <a:noFill/>
                </a:ln>
                <a:solidFill>
                  <a:srgbClr val="44546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рис.  1 Схема</a:t>
            </a:r>
            <a:endParaRPr kumimoji="0" lang="ru-RU" altLang="ru-RU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56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7D6A56E-6040-EF77-7360-899CCCDE28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56" y="228599"/>
            <a:ext cx="9195288" cy="574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B91341-015B-7C4B-5E98-B5C97A34283C}"/>
              </a:ext>
            </a:extLst>
          </p:cNvPr>
          <p:cNvSpPr txBox="1"/>
          <p:nvPr/>
        </p:nvSpPr>
        <p:spPr>
          <a:xfrm>
            <a:off x="3049191" y="614469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2 График при A = B = 1, a = 2, b = 2, δ = 0</a:t>
            </a:r>
          </a:p>
        </p:txBody>
      </p:sp>
    </p:spTree>
    <p:extLst>
      <p:ext uri="{BB962C8B-B14F-4D97-AF65-F5344CB8AC3E}">
        <p14:creationId xmlns:p14="http://schemas.microsoft.com/office/powerpoint/2010/main" val="214563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E8C120-A991-3A98-ED81-DB963A0473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34" y="238212"/>
            <a:ext cx="9065531" cy="56625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37787-09F6-A65D-EFC0-2A2C0BA9D4E0}"/>
              </a:ext>
            </a:extLst>
          </p:cNvPr>
          <p:cNvSpPr txBox="1"/>
          <p:nvPr/>
        </p:nvSpPr>
        <p:spPr>
          <a:xfrm>
            <a:off x="3489722" y="6080402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3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π/4</a:t>
            </a:r>
          </a:p>
        </p:txBody>
      </p:sp>
    </p:spTree>
    <p:extLst>
      <p:ext uri="{BB962C8B-B14F-4D97-AF65-F5344CB8AC3E}">
        <p14:creationId xmlns:p14="http://schemas.microsoft.com/office/powerpoint/2010/main" val="117212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D491D9-5E60-B6EE-27C2-1B928C0277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43" y="404621"/>
            <a:ext cx="8951913" cy="55915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A756B6-4F98-FC69-5BBF-5B8073E7368A}"/>
              </a:ext>
            </a:extLst>
          </p:cNvPr>
          <p:cNvSpPr txBox="1"/>
          <p:nvPr/>
        </p:nvSpPr>
        <p:spPr>
          <a:xfrm>
            <a:off x="3461148" y="623906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4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63707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281933-26BC-EC15-75AB-3332A2AAB4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67" y="420688"/>
            <a:ext cx="8796266" cy="5494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BC6272-08A6-0B93-9BEA-CE47877D6FEC}"/>
              </a:ext>
            </a:extLst>
          </p:cNvPr>
          <p:cNvSpPr txBox="1"/>
          <p:nvPr/>
        </p:nvSpPr>
        <p:spPr>
          <a:xfrm>
            <a:off x="3575448" y="6167992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5 График при A = B = 1, a = 2, b = 2, δ = 3π/4</a:t>
            </a:r>
          </a:p>
        </p:txBody>
      </p:sp>
    </p:spTree>
    <p:extLst>
      <p:ext uri="{BB962C8B-B14F-4D97-AF65-F5344CB8AC3E}">
        <p14:creationId xmlns:p14="http://schemas.microsoft.com/office/powerpoint/2010/main" val="1591029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4DC1461-DA48-7171-2F63-4528B61EF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7" y="179668"/>
            <a:ext cx="9351963" cy="58414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D62382-77AA-9A4E-0566-81ACA435B813}"/>
              </a:ext>
            </a:extLst>
          </p:cNvPr>
          <p:cNvSpPr txBox="1"/>
          <p:nvPr/>
        </p:nvSpPr>
        <p:spPr>
          <a:xfrm>
            <a:off x="3046809" y="6173271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6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π</a:t>
            </a:r>
            <a:endParaRPr lang="ru-RU" sz="1800" i="1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26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801D59-3BAD-D30D-C275-E72FCEF93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220662"/>
            <a:ext cx="9137650" cy="57075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D766D6-DB9D-B6E2-D0E0-9D88843043E5}"/>
              </a:ext>
            </a:extLst>
          </p:cNvPr>
          <p:cNvSpPr txBox="1"/>
          <p:nvPr/>
        </p:nvSpPr>
        <p:spPr>
          <a:xfrm>
            <a:off x="3749278" y="6104471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рис.  7 График при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1,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4, </a:t>
            </a:r>
            <a:r>
              <a:rPr lang="en-US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ru-RU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336601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665</Words>
  <Application>Microsoft Office PowerPoint</Application>
  <PresentationFormat>Широкоэкранный</PresentationFormat>
  <Paragraphs>31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Тема Office</vt:lpstr>
      <vt:lpstr>ВЫПОЛНЕНИЕ УПРАЖНЕНИЯ       по дисциплине «Моделирование  информационных процессов»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ВЫПОЛНЕНИЕ УПРАЖНЕНИЯ       по дисциплине «Моделирование  информационных процессов»</dc:title>
  <dc:creator>Анастасия Маслова</dc:creator>
  <cp:lastModifiedBy>Анастасия Маслова</cp:lastModifiedBy>
  <cp:revision>1</cp:revision>
  <dcterms:created xsi:type="dcterms:W3CDTF">2024-05-11T13:58:00Z</dcterms:created>
  <dcterms:modified xsi:type="dcterms:W3CDTF">2024-05-11T14:12:55Z</dcterms:modified>
</cp:coreProperties>
</file>